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644"/>
    <a:srgbClr val="99FD91"/>
    <a:srgbClr val="17511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7670" autoAdjust="0"/>
  </p:normalViewPr>
  <p:slideViewPr>
    <p:cSldViewPr>
      <p:cViewPr varScale="1">
        <p:scale>
          <a:sx n="106" d="100"/>
          <a:sy n="106" d="100"/>
        </p:scale>
        <p:origin x="-1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anyamashka.ru/photo/animashki/privet/skachat_dvizhushhiesja_kartinki/25-0-13073" TargetMode="External"/><Relationship Id="rId2" Type="http://schemas.openxmlformats.org/officeDocument/2006/relationships/hyperlink" Target="http://oprezi.ru/fl/img/futbolnyj-myach-220.html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sv.bauer.com/street-hockey-goals/goals/performance-folding-steel-goa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/>
          <p:cNvGrpSpPr/>
          <p:nvPr/>
        </p:nvGrpSpPr>
        <p:grpSpPr>
          <a:xfrm>
            <a:off x="0" y="-846856"/>
            <a:ext cx="9324528" cy="7704856"/>
            <a:chOff x="0" y="-675456"/>
            <a:chExt cx="9324528" cy="7704856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0" y="-171400"/>
              <a:ext cx="9324528" cy="7200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8" name="Рисунок 7" descr="usa-hockey-heavy-duty-52in-regulation-hockey-net-16.jpg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699792" y="-675456"/>
              <a:ext cx="3888432" cy="3888432"/>
            </a:xfrm>
            <a:prstGeom prst="rect">
              <a:avLst/>
            </a:prstGeom>
          </p:spPr>
        </p:pic>
      </p:grpSp>
      <p:pic>
        <p:nvPicPr>
          <p:cNvPr id="17" name="Рисунок 16" descr="950087747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07904" y="260648"/>
            <a:ext cx="1845369" cy="2674939"/>
          </a:xfrm>
          <a:prstGeom prst="rect">
            <a:avLst/>
          </a:prstGeom>
        </p:spPr>
      </p:pic>
      <p:pic>
        <p:nvPicPr>
          <p:cNvPr id="18" name="Рисунок 17" descr="football_PNG1086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0152" y="4963988"/>
            <a:ext cx="1489348" cy="1489348"/>
          </a:xfrm>
          <a:prstGeom prst="rect">
            <a:avLst/>
          </a:prstGeom>
        </p:spPr>
      </p:pic>
      <p:pic>
        <p:nvPicPr>
          <p:cNvPr id="19" name="Рисунок 18" descr="football_PNG1086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5013176"/>
            <a:ext cx="1489348" cy="1489348"/>
          </a:xfrm>
          <a:prstGeom prst="rect">
            <a:avLst/>
          </a:prstGeom>
        </p:spPr>
      </p:pic>
      <p:sp>
        <p:nvSpPr>
          <p:cNvPr id="20" name="Овал 19"/>
          <p:cNvSpPr/>
          <p:nvPr/>
        </p:nvSpPr>
        <p:spPr>
          <a:xfrm>
            <a:off x="70992" y="2924944"/>
            <a:ext cx="9073008" cy="2088232"/>
          </a:xfrm>
          <a:prstGeom prst="ellipse">
            <a:avLst/>
          </a:prstGeom>
          <a:solidFill>
            <a:srgbClr val="009644"/>
          </a:solidFill>
          <a:ln>
            <a:solidFill>
              <a:srgbClr val="009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Забей кузнечику гол</a:t>
            </a:r>
            <a:endParaRPr lang="ru-RU" sz="3600" b="1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Тренажер </a:t>
            </a:r>
          </a:p>
          <a:p>
            <a:pPr algn="ctr"/>
            <a:r>
              <a:rPr lang="ru-RU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«Безударные гласные в корне»</a:t>
            </a:r>
            <a:endParaRPr lang="ru-RU" sz="4800" b="1" i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Управляющая кнопка: настраиваемая 8">
            <a:hlinkClick r:id="" action="ppaction://hlinkshowjump?jump=nextslide" highlightClick="1"/>
          </p:cNvPr>
          <p:cNvSpPr/>
          <p:nvPr/>
        </p:nvSpPr>
        <p:spPr>
          <a:xfrm>
            <a:off x="1043608" y="5445224"/>
            <a:ext cx="2448272" cy="720080"/>
          </a:xfrm>
          <a:prstGeom prst="actionButtonBlank">
            <a:avLst/>
          </a:prstGeom>
          <a:scene3d>
            <a:camera prst="perspectiveBelow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Начать 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95008774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836712"/>
            <a:ext cx="2205409" cy="319683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915816" y="332656"/>
            <a:ext cx="3429024" cy="1080120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63500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tx1"/>
                </a:solidFill>
              </a:rPr>
              <a:t>б   жит</a:t>
            </a:r>
            <a:endParaRPr lang="ru-RU" sz="6600" b="1" dirty="0">
              <a:solidFill>
                <a:schemeClr val="tx1"/>
              </a:solidFill>
            </a:endParaRPr>
          </a:p>
        </p:txBody>
      </p:sp>
      <p:grpSp>
        <p:nvGrpSpPr>
          <p:cNvPr id="2" name="Группа 11"/>
          <p:cNvGrpSpPr/>
          <p:nvPr/>
        </p:nvGrpSpPr>
        <p:grpSpPr>
          <a:xfrm>
            <a:off x="6228184" y="5157192"/>
            <a:ext cx="1417340" cy="1489348"/>
            <a:chOff x="6228184" y="5157192"/>
            <a:chExt cx="1417340" cy="1489348"/>
          </a:xfrm>
        </p:grpSpPr>
        <p:pic>
          <p:nvPicPr>
            <p:cNvPr id="8" name="Рисунок 7" descr="football_PNG1086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28184" y="5229200"/>
              <a:ext cx="1417340" cy="1417340"/>
            </a:xfrm>
            <a:prstGeom prst="rect">
              <a:avLst/>
            </a:prstGeom>
          </p:spPr>
        </p:pic>
        <p:sp>
          <p:nvSpPr>
            <p:cNvPr id="9" name="Овал 8"/>
            <p:cNvSpPr/>
            <p:nvPr/>
          </p:nvSpPr>
          <p:spPr>
            <a:xfrm>
              <a:off x="6372200" y="5157192"/>
              <a:ext cx="1071570" cy="1224136"/>
            </a:xfrm>
            <a:prstGeom prst="ellipse">
              <a:avLst/>
            </a:prstGeom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9600" b="1" dirty="0" smtClean="0">
                  <a:solidFill>
                    <a:srgbClr val="FF0000"/>
                  </a:solidFill>
                </a:rPr>
                <a:t>и</a:t>
              </a:r>
              <a:endParaRPr lang="ru-RU" sz="9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" name="Группа 10"/>
          <p:cNvGrpSpPr/>
          <p:nvPr/>
        </p:nvGrpSpPr>
        <p:grpSpPr>
          <a:xfrm>
            <a:off x="4788024" y="5229200"/>
            <a:ext cx="1417340" cy="1417340"/>
            <a:chOff x="4788024" y="5229200"/>
            <a:chExt cx="1417340" cy="1417340"/>
          </a:xfrm>
        </p:grpSpPr>
        <p:pic>
          <p:nvPicPr>
            <p:cNvPr id="4" name="Рисунок 3" descr="football_PNG1086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88024" y="5229200"/>
              <a:ext cx="1417340" cy="1417340"/>
            </a:xfrm>
            <a:prstGeom prst="rect">
              <a:avLst/>
            </a:prstGeom>
          </p:spPr>
        </p:pic>
        <p:sp>
          <p:nvSpPr>
            <p:cNvPr id="10" name="Овал 9"/>
            <p:cNvSpPr/>
            <p:nvPr/>
          </p:nvSpPr>
          <p:spPr>
            <a:xfrm>
              <a:off x="5004048" y="5301208"/>
              <a:ext cx="1071570" cy="1080120"/>
            </a:xfrm>
            <a:prstGeom prst="ellipse">
              <a:avLst/>
            </a:prstGeom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9600" b="1" dirty="0" smtClean="0">
                  <a:solidFill>
                    <a:srgbClr val="FF0000"/>
                  </a:solidFill>
                </a:rPr>
                <a:t>е</a:t>
              </a:r>
              <a:endParaRPr lang="ru-RU" sz="96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3851920" y="548680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е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7884368" y="6093296"/>
            <a:ext cx="864096" cy="432048"/>
          </a:xfrm>
          <a:prstGeom prst="actionButtonForwardNex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95008774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836712"/>
            <a:ext cx="2205409" cy="319683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915816" y="332656"/>
            <a:ext cx="3429024" cy="1008112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63500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tx1"/>
                </a:solidFill>
              </a:rPr>
              <a:t>м   </a:t>
            </a:r>
            <a:r>
              <a:rPr lang="ru-RU" sz="6600" b="1" dirty="0" err="1" smtClean="0">
                <a:solidFill>
                  <a:schemeClr val="tx1"/>
                </a:solidFill>
              </a:rPr>
              <a:t>сты</a:t>
            </a:r>
            <a:endParaRPr lang="ru-RU" sz="6600" b="1" dirty="0">
              <a:solidFill>
                <a:schemeClr val="tx1"/>
              </a:solidFill>
            </a:endParaRPr>
          </a:p>
        </p:txBody>
      </p:sp>
      <p:grpSp>
        <p:nvGrpSpPr>
          <p:cNvPr id="2" name="Группа 11"/>
          <p:cNvGrpSpPr/>
          <p:nvPr/>
        </p:nvGrpSpPr>
        <p:grpSpPr>
          <a:xfrm>
            <a:off x="6228184" y="5157192"/>
            <a:ext cx="1417340" cy="1489348"/>
            <a:chOff x="6228184" y="5157192"/>
            <a:chExt cx="1417340" cy="1489348"/>
          </a:xfrm>
        </p:grpSpPr>
        <p:pic>
          <p:nvPicPr>
            <p:cNvPr id="8" name="Рисунок 7" descr="football_PNG1086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28184" y="5229200"/>
              <a:ext cx="1417340" cy="1417340"/>
            </a:xfrm>
            <a:prstGeom prst="rect">
              <a:avLst/>
            </a:prstGeom>
          </p:spPr>
        </p:pic>
        <p:sp>
          <p:nvSpPr>
            <p:cNvPr id="9" name="Овал 8"/>
            <p:cNvSpPr/>
            <p:nvPr/>
          </p:nvSpPr>
          <p:spPr>
            <a:xfrm>
              <a:off x="6372200" y="5157192"/>
              <a:ext cx="1071570" cy="1224136"/>
            </a:xfrm>
            <a:prstGeom prst="ellipse">
              <a:avLst/>
            </a:prstGeom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9600" b="1" dirty="0" smtClean="0">
                  <a:solidFill>
                    <a:srgbClr val="FF0000"/>
                  </a:solidFill>
                </a:rPr>
                <a:t>о</a:t>
              </a:r>
              <a:endParaRPr lang="ru-RU" sz="9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" name="Группа 10"/>
          <p:cNvGrpSpPr/>
          <p:nvPr/>
        </p:nvGrpSpPr>
        <p:grpSpPr>
          <a:xfrm>
            <a:off x="4788024" y="5229200"/>
            <a:ext cx="1417340" cy="1417340"/>
            <a:chOff x="4788024" y="5229200"/>
            <a:chExt cx="1417340" cy="1417340"/>
          </a:xfrm>
        </p:grpSpPr>
        <p:pic>
          <p:nvPicPr>
            <p:cNvPr id="4" name="Рисунок 3" descr="football_PNG1086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88024" y="5229200"/>
              <a:ext cx="1417340" cy="1417340"/>
            </a:xfrm>
            <a:prstGeom prst="rect">
              <a:avLst/>
            </a:prstGeom>
          </p:spPr>
        </p:pic>
        <p:sp>
          <p:nvSpPr>
            <p:cNvPr id="10" name="Овал 9"/>
            <p:cNvSpPr/>
            <p:nvPr/>
          </p:nvSpPr>
          <p:spPr>
            <a:xfrm>
              <a:off x="5004048" y="5301208"/>
              <a:ext cx="1071570" cy="1080120"/>
            </a:xfrm>
            <a:prstGeom prst="ellipse">
              <a:avLst/>
            </a:prstGeom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9600" b="1" dirty="0" smtClean="0">
                  <a:solidFill>
                    <a:srgbClr val="FF0000"/>
                  </a:solidFill>
                </a:rPr>
                <a:t>а</a:t>
              </a:r>
              <a:endParaRPr lang="ru-RU" sz="96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3995936" y="548680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о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7956376" y="5949280"/>
            <a:ext cx="720080" cy="360040"/>
          </a:xfrm>
          <a:prstGeom prst="actionButtonForwardNex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9889E-6 L -0.15608 -0.3917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-19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95008774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836712"/>
            <a:ext cx="2205409" cy="319683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915816" y="188640"/>
            <a:ext cx="3429024" cy="1282464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63500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err="1" smtClean="0">
                <a:solidFill>
                  <a:schemeClr val="tx1"/>
                </a:solidFill>
              </a:rPr>
              <a:t>зв</a:t>
            </a:r>
            <a:r>
              <a:rPr lang="ru-RU" sz="6600" b="1" dirty="0" smtClean="0">
                <a:solidFill>
                  <a:srgbClr val="FF0000"/>
                </a:solidFill>
              </a:rPr>
              <a:t>   </a:t>
            </a:r>
            <a:r>
              <a:rPr lang="ru-RU" sz="6600" b="1" dirty="0" smtClean="0">
                <a:solidFill>
                  <a:schemeClr val="tx1"/>
                </a:solidFill>
              </a:rPr>
              <a:t>нить</a:t>
            </a:r>
            <a:endParaRPr lang="ru-RU" sz="6600" b="1" dirty="0">
              <a:solidFill>
                <a:schemeClr val="tx1"/>
              </a:solidFill>
            </a:endParaRPr>
          </a:p>
        </p:txBody>
      </p:sp>
      <p:grpSp>
        <p:nvGrpSpPr>
          <p:cNvPr id="2" name="Группа 11"/>
          <p:cNvGrpSpPr/>
          <p:nvPr/>
        </p:nvGrpSpPr>
        <p:grpSpPr>
          <a:xfrm>
            <a:off x="6228184" y="5157192"/>
            <a:ext cx="1417340" cy="1489348"/>
            <a:chOff x="6228184" y="5157192"/>
            <a:chExt cx="1417340" cy="1489348"/>
          </a:xfrm>
        </p:grpSpPr>
        <p:pic>
          <p:nvPicPr>
            <p:cNvPr id="8" name="Рисунок 7" descr="football_PNG1086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28184" y="5229200"/>
              <a:ext cx="1417340" cy="1417340"/>
            </a:xfrm>
            <a:prstGeom prst="rect">
              <a:avLst/>
            </a:prstGeom>
          </p:spPr>
        </p:pic>
        <p:sp>
          <p:nvSpPr>
            <p:cNvPr id="9" name="Овал 8"/>
            <p:cNvSpPr/>
            <p:nvPr/>
          </p:nvSpPr>
          <p:spPr>
            <a:xfrm>
              <a:off x="6372200" y="5157192"/>
              <a:ext cx="1071570" cy="1224136"/>
            </a:xfrm>
            <a:prstGeom prst="ellipse">
              <a:avLst/>
            </a:prstGeom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9600" b="1" dirty="0" smtClean="0">
                  <a:solidFill>
                    <a:srgbClr val="FF0000"/>
                  </a:solidFill>
                </a:rPr>
                <a:t>о</a:t>
              </a:r>
              <a:endParaRPr lang="ru-RU" sz="9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" name="Группа 10"/>
          <p:cNvGrpSpPr/>
          <p:nvPr/>
        </p:nvGrpSpPr>
        <p:grpSpPr>
          <a:xfrm>
            <a:off x="4788024" y="5229200"/>
            <a:ext cx="1417340" cy="1417340"/>
            <a:chOff x="4788024" y="5229200"/>
            <a:chExt cx="1417340" cy="1417340"/>
          </a:xfrm>
        </p:grpSpPr>
        <p:pic>
          <p:nvPicPr>
            <p:cNvPr id="4" name="Рисунок 3" descr="football_PNG1086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88024" y="5229200"/>
              <a:ext cx="1417340" cy="1417340"/>
            </a:xfrm>
            <a:prstGeom prst="rect">
              <a:avLst/>
            </a:prstGeom>
          </p:spPr>
        </p:pic>
        <p:sp>
          <p:nvSpPr>
            <p:cNvPr id="10" name="Овал 9"/>
            <p:cNvSpPr/>
            <p:nvPr/>
          </p:nvSpPr>
          <p:spPr>
            <a:xfrm>
              <a:off x="5004048" y="5301208"/>
              <a:ext cx="1071570" cy="1080120"/>
            </a:xfrm>
            <a:prstGeom prst="ellipse">
              <a:avLst/>
            </a:prstGeom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9600" b="1" dirty="0" smtClean="0">
                  <a:solidFill>
                    <a:srgbClr val="FF0000"/>
                  </a:solidFill>
                </a:rPr>
                <a:t>а</a:t>
              </a:r>
              <a:endParaRPr lang="ru-RU" sz="96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3851920" y="548680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о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7884368" y="6165304"/>
            <a:ext cx="864096" cy="432048"/>
          </a:xfrm>
          <a:prstGeom prst="actionButtonForwardNex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9889E-6 L -0.17188 -0.4546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" y="-22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95008774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836712"/>
            <a:ext cx="2205409" cy="319683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843808" y="404664"/>
            <a:ext cx="3429024" cy="1008112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63500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err="1" smtClean="0">
                <a:solidFill>
                  <a:schemeClr val="tx1"/>
                </a:solidFill>
              </a:rPr>
              <a:t>ст</a:t>
            </a:r>
            <a:r>
              <a:rPr lang="ru-RU" sz="6600" b="1" dirty="0" smtClean="0">
                <a:solidFill>
                  <a:schemeClr val="tx1"/>
                </a:solidFill>
              </a:rPr>
              <a:t>   на</a:t>
            </a:r>
            <a:endParaRPr lang="ru-RU" sz="6600" b="1" dirty="0">
              <a:solidFill>
                <a:schemeClr val="tx1"/>
              </a:solidFill>
            </a:endParaRPr>
          </a:p>
        </p:txBody>
      </p:sp>
      <p:grpSp>
        <p:nvGrpSpPr>
          <p:cNvPr id="2" name="Группа 11"/>
          <p:cNvGrpSpPr/>
          <p:nvPr/>
        </p:nvGrpSpPr>
        <p:grpSpPr>
          <a:xfrm>
            <a:off x="6228184" y="5157192"/>
            <a:ext cx="1417340" cy="1489348"/>
            <a:chOff x="6228184" y="5157192"/>
            <a:chExt cx="1417340" cy="1489348"/>
          </a:xfrm>
        </p:grpSpPr>
        <p:pic>
          <p:nvPicPr>
            <p:cNvPr id="8" name="Рисунок 7" descr="football_PNG1086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28184" y="5229200"/>
              <a:ext cx="1417340" cy="1417340"/>
            </a:xfrm>
            <a:prstGeom prst="rect">
              <a:avLst/>
            </a:prstGeom>
          </p:spPr>
        </p:pic>
        <p:sp>
          <p:nvSpPr>
            <p:cNvPr id="9" name="Овал 8"/>
            <p:cNvSpPr/>
            <p:nvPr/>
          </p:nvSpPr>
          <p:spPr>
            <a:xfrm>
              <a:off x="6372200" y="5157192"/>
              <a:ext cx="1071570" cy="1224136"/>
            </a:xfrm>
            <a:prstGeom prst="ellipse">
              <a:avLst/>
            </a:prstGeom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9600" b="1" dirty="0" smtClean="0">
                  <a:solidFill>
                    <a:srgbClr val="FF0000"/>
                  </a:solidFill>
                </a:rPr>
                <a:t>и</a:t>
              </a:r>
              <a:endParaRPr lang="ru-RU" sz="9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" name="Группа 10"/>
          <p:cNvGrpSpPr/>
          <p:nvPr/>
        </p:nvGrpSpPr>
        <p:grpSpPr>
          <a:xfrm>
            <a:off x="4788024" y="5229200"/>
            <a:ext cx="1417340" cy="1417340"/>
            <a:chOff x="4788024" y="5229200"/>
            <a:chExt cx="1417340" cy="1417340"/>
          </a:xfrm>
        </p:grpSpPr>
        <p:pic>
          <p:nvPicPr>
            <p:cNvPr id="4" name="Рисунок 3" descr="football_PNG1086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88024" y="5229200"/>
              <a:ext cx="1417340" cy="1417340"/>
            </a:xfrm>
            <a:prstGeom prst="rect">
              <a:avLst/>
            </a:prstGeom>
          </p:spPr>
        </p:pic>
        <p:sp>
          <p:nvSpPr>
            <p:cNvPr id="10" name="Овал 9"/>
            <p:cNvSpPr/>
            <p:nvPr/>
          </p:nvSpPr>
          <p:spPr>
            <a:xfrm>
              <a:off x="5004048" y="5301208"/>
              <a:ext cx="1071570" cy="1080120"/>
            </a:xfrm>
            <a:prstGeom prst="ellipse">
              <a:avLst/>
            </a:prstGeom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9600" b="1" dirty="0" smtClean="0">
                  <a:solidFill>
                    <a:srgbClr val="FF0000"/>
                  </a:solidFill>
                </a:rPr>
                <a:t>е</a:t>
              </a:r>
              <a:endParaRPr lang="ru-RU" sz="96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4211960" y="620688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е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12" name="Управляющая кнопка: далее 11">
            <a:hlinkClick r:id="" action="ppaction://hlinkshowjump?jump=firstslide" highlightClick="1"/>
          </p:cNvPr>
          <p:cNvSpPr/>
          <p:nvPr/>
        </p:nvSpPr>
        <p:spPr>
          <a:xfrm>
            <a:off x="7884368" y="6021288"/>
            <a:ext cx="792088" cy="432048"/>
          </a:xfrm>
          <a:prstGeom prst="actionButtonForwardNex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0.02081 L -0.0066 -0.4597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-21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Candara" pitchFamily="34" charset="0"/>
              </a:rPr>
              <a:t>Список использованных источников</a:t>
            </a:r>
            <a:endParaRPr lang="ru-RU" sz="3600" dirty="0">
              <a:latin typeface="Candar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2357430"/>
            <a:ext cx="6286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hlinkClick r:id="rId2"/>
              </a:rPr>
              <a:t>http://</a:t>
            </a:r>
            <a:r>
              <a:rPr lang="de-DE" dirty="0" smtClean="0">
                <a:hlinkClick r:id="rId2"/>
              </a:rPr>
              <a:t>oprezi.ru/fl/img/futbolnyj-myach-220.html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1428736"/>
            <a:ext cx="80724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hlinkClick r:id="rId3"/>
              </a:rPr>
              <a:t>http://</a:t>
            </a:r>
            <a:r>
              <a:rPr lang="de-DE" dirty="0" smtClean="0">
                <a:hlinkClick r:id="rId3"/>
              </a:rPr>
              <a:t>anyamashka.ru/photo/animashki/privet/skachat_dvizhushhiesja_kartinki/25-0-13073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2857496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hlinkClick r:id="rId4"/>
              </a:rPr>
              <a:t>https://</a:t>
            </a:r>
            <a:r>
              <a:rPr lang="de-DE" dirty="0" smtClean="0">
                <a:hlinkClick r:id="rId4"/>
              </a:rPr>
              <a:t>sv.bauer.com/street-hockey-goals/goals/performance-folding-steel-goal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95008774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836712"/>
            <a:ext cx="2205409" cy="319683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915816" y="332656"/>
            <a:ext cx="3429024" cy="1282464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63500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err="1" smtClean="0">
                <a:solidFill>
                  <a:schemeClr val="tx1"/>
                </a:solidFill>
              </a:rPr>
              <a:t>д</a:t>
            </a:r>
            <a:r>
              <a:rPr lang="ru-RU" sz="6600" b="1" dirty="0" smtClean="0">
                <a:solidFill>
                  <a:schemeClr val="tx1"/>
                </a:solidFill>
              </a:rPr>
              <a:t>  </a:t>
            </a:r>
            <a:r>
              <a:rPr lang="ru-RU" sz="6600" b="1" dirty="0" err="1" smtClean="0">
                <a:solidFill>
                  <a:schemeClr val="tx1"/>
                </a:solidFill>
              </a:rPr>
              <a:t>лина</a:t>
            </a:r>
            <a:endParaRPr lang="ru-RU" sz="6600" b="1" dirty="0">
              <a:solidFill>
                <a:schemeClr val="tx1"/>
              </a:solidFill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6228184" y="5157192"/>
            <a:ext cx="1417340" cy="1489348"/>
            <a:chOff x="6228184" y="5157192"/>
            <a:chExt cx="1417340" cy="1489348"/>
          </a:xfrm>
        </p:grpSpPr>
        <p:pic>
          <p:nvPicPr>
            <p:cNvPr id="8" name="Рисунок 7" descr="football_PNG1086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28184" y="5229200"/>
              <a:ext cx="1417340" cy="1417340"/>
            </a:xfrm>
            <a:prstGeom prst="rect">
              <a:avLst/>
            </a:prstGeom>
          </p:spPr>
        </p:pic>
        <p:sp>
          <p:nvSpPr>
            <p:cNvPr id="9" name="Овал 8"/>
            <p:cNvSpPr/>
            <p:nvPr/>
          </p:nvSpPr>
          <p:spPr>
            <a:xfrm>
              <a:off x="6372200" y="5157192"/>
              <a:ext cx="1071570" cy="1224136"/>
            </a:xfrm>
            <a:prstGeom prst="ellipse">
              <a:avLst/>
            </a:prstGeom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9600" b="1" dirty="0" smtClean="0">
                  <a:solidFill>
                    <a:srgbClr val="FF0000"/>
                  </a:solidFill>
                </a:rPr>
                <a:t>о</a:t>
              </a:r>
              <a:endParaRPr lang="ru-RU" sz="9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4788024" y="5229200"/>
            <a:ext cx="1417340" cy="1417340"/>
            <a:chOff x="4788024" y="5229200"/>
            <a:chExt cx="1417340" cy="1417340"/>
          </a:xfrm>
        </p:grpSpPr>
        <p:pic>
          <p:nvPicPr>
            <p:cNvPr id="4" name="Рисунок 3" descr="football_PNG1086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88024" y="5229200"/>
              <a:ext cx="1417340" cy="1417340"/>
            </a:xfrm>
            <a:prstGeom prst="rect">
              <a:avLst/>
            </a:prstGeom>
          </p:spPr>
        </p:pic>
        <p:sp>
          <p:nvSpPr>
            <p:cNvPr id="10" name="Овал 9"/>
            <p:cNvSpPr/>
            <p:nvPr/>
          </p:nvSpPr>
          <p:spPr>
            <a:xfrm>
              <a:off x="5004048" y="5301208"/>
              <a:ext cx="1071570" cy="1080120"/>
            </a:xfrm>
            <a:prstGeom prst="ellipse">
              <a:avLst/>
            </a:prstGeom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9600" b="1" dirty="0" smtClean="0">
                  <a:solidFill>
                    <a:srgbClr val="FF0000"/>
                  </a:solidFill>
                </a:rPr>
                <a:t>а</a:t>
              </a:r>
              <a:endParaRPr lang="ru-RU" sz="96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3707904" y="692696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о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8100392" y="6165304"/>
            <a:ext cx="864096" cy="432048"/>
          </a:xfrm>
          <a:prstGeom prst="actionButtonForwardNex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9889E-6 L -0.19549 -0.4967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" y="-24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95008774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836712"/>
            <a:ext cx="2205409" cy="319683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915816" y="332656"/>
            <a:ext cx="3429024" cy="1282464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63500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err="1" smtClean="0">
                <a:solidFill>
                  <a:schemeClr val="tx1"/>
                </a:solidFill>
              </a:rPr>
              <a:t>р</a:t>
            </a:r>
            <a:r>
              <a:rPr lang="ru-RU" sz="6600" b="1" dirty="0" smtClean="0">
                <a:solidFill>
                  <a:schemeClr val="tx1"/>
                </a:solidFill>
              </a:rPr>
              <a:t>   </a:t>
            </a:r>
            <a:r>
              <a:rPr lang="ru-RU" sz="6600" b="1" dirty="0" err="1" smtClean="0">
                <a:solidFill>
                  <a:schemeClr val="tx1"/>
                </a:solidFill>
              </a:rPr>
              <a:t>чной</a:t>
            </a:r>
            <a:endParaRPr lang="ru-RU" sz="6600" b="1" dirty="0">
              <a:solidFill>
                <a:schemeClr val="tx1"/>
              </a:solidFill>
            </a:endParaRPr>
          </a:p>
        </p:txBody>
      </p:sp>
      <p:grpSp>
        <p:nvGrpSpPr>
          <p:cNvPr id="2" name="Группа 11"/>
          <p:cNvGrpSpPr/>
          <p:nvPr/>
        </p:nvGrpSpPr>
        <p:grpSpPr>
          <a:xfrm>
            <a:off x="6228184" y="5157192"/>
            <a:ext cx="1417340" cy="1489348"/>
            <a:chOff x="6228184" y="5157192"/>
            <a:chExt cx="1417340" cy="1489348"/>
          </a:xfrm>
        </p:grpSpPr>
        <p:pic>
          <p:nvPicPr>
            <p:cNvPr id="8" name="Рисунок 7" descr="football_PNG1086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28184" y="5229200"/>
              <a:ext cx="1417340" cy="1417340"/>
            </a:xfrm>
            <a:prstGeom prst="rect">
              <a:avLst/>
            </a:prstGeom>
          </p:spPr>
        </p:pic>
        <p:sp>
          <p:nvSpPr>
            <p:cNvPr id="9" name="Овал 8"/>
            <p:cNvSpPr/>
            <p:nvPr/>
          </p:nvSpPr>
          <p:spPr>
            <a:xfrm>
              <a:off x="6372200" y="5157192"/>
              <a:ext cx="1071570" cy="1224136"/>
            </a:xfrm>
            <a:prstGeom prst="ellipse">
              <a:avLst/>
            </a:prstGeom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9600" b="1" dirty="0" smtClean="0">
                  <a:solidFill>
                    <a:srgbClr val="FF0000"/>
                  </a:solidFill>
                </a:rPr>
                <a:t>и</a:t>
              </a:r>
              <a:endParaRPr lang="ru-RU" sz="9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" name="Группа 10"/>
          <p:cNvGrpSpPr/>
          <p:nvPr/>
        </p:nvGrpSpPr>
        <p:grpSpPr>
          <a:xfrm>
            <a:off x="4788024" y="5229200"/>
            <a:ext cx="1417340" cy="1417340"/>
            <a:chOff x="4788024" y="5229200"/>
            <a:chExt cx="1417340" cy="1417340"/>
          </a:xfrm>
        </p:grpSpPr>
        <p:pic>
          <p:nvPicPr>
            <p:cNvPr id="4" name="Рисунок 3" descr="football_PNG1086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88024" y="5229200"/>
              <a:ext cx="1417340" cy="1417340"/>
            </a:xfrm>
            <a:prstGeom prst="rect">
              <a:avLst/>
            </a:prstGeom>
          </p:spPr>
        </p:pic>
        <p:sp>
          <p:nvSpPr>
            <p:cNvPr id="10" name="Овал 9"/>
            <p:cNvSpPr/>
            <p:nvPr/>
          </p:nvSpPr>
          <p:spPr>
            <a:xfrm>
              <a:off x="5004048" y="5301208"/>
              <a:ext cx="1071570" cy="1080120"/>
            </a:xfrm>
            <a:prstGeom prst="ellipse">
              <a:avLst/>
            </a:prstGeom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9600" b="1" dirty="0" smtClean="0">
                  <a:solidFill>
                    <a:srgbClr val="FF0000"/>
                  </a:solidFill>
                </a:rPr>
                <a:t>е</a:t>
              </a:r>
              <a:endParaRPr lang="ru-RU" sz="96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3707904" y="692696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е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7956376" y="6237312"/>
            <a:ext cx="936104" cy="432048"/>
          </a:xfrm>
          <a:prstGeom prst="actionButtonForwardNex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83164E-6 L -0.03941 -0.542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" y="-27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95008774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836712"/>
            <a:ext cx="2205409" cy="319683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915816" y="332656"/>
            <a:ext cx="3429024" cy="1282464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63500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tx1"/>
                </a:solidFill>
              </a:rPr>
              <a:t>с   лить</a:t>
            </a:r>
            <a:endParaRPr lang="ru-RU" sz="6600" b="1" dirty="0">
              <a:solidFill>
                <a:schemeClr val="tx1"/>
              </a:solidFill>
            </a:endParaRPr>
          </a:p>
        </p:txBody>
      </p:sp>
      <p:grpSp>
        <p:nvGrpSpPr>
          <p:cNvPr id="2" name="Группа 11"/>
          <p:cNvGrpSpPr/>
          <p:nvPr/>
        </p:nvGrpSpPr>
        <p:grpSpPr>
          <a:xfrm>
            <a:off x="6228184" y="5157192"/>
            <a:ext cx="1417340" cy="1489348"/>
            <a:chOff x="6228184" y="5157192"/>
            <a:chExt cx="1417340" cy="1489348"/>
          </a:xfrm>
        </p:grpSpPr>
        <p:pic>
          <p:nvPicPr>
            <p:cNvPr id="8" name="Рисунок 7" descr="football_PNG1086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28184" y="5229200"/>
              <a:ext cx="1417340" cy="1417340"/>
            </a:xfrm>
            <a:prstGeom prst="rect">
              <a:avLst/>
            </a:prstGeom>
          </p:spPr>
        </p:pic>
        <p:sp>
          <p:nvSpPr>
            <p:cNvPr id="9" name="Овал 8"/>
            <p:cNvSpPr/>
            <p:nvPr/>
          </p:nvSpPr>
          <p:spPr>
            <a:xfrm>
              <a:off x="6372200" y="5157192"/>
              <a:ext cx="1071570" cy="1224136"/>
            </a:xfrm>
            <a:prstGeom prst="ellipse">
              <a:avLst/>
            </a:prstGeom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9600" b="1" dirty="0" smtClean="0">
                  <a:solidFill>
                    <a:srgbClr val="FF0000"/>
                  </a:solidFill>
                </a:rPr>
                <a:t>о</a:t>
              </a:r>
              <a:endParaRPr lang="ru-RU" sz="9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" name="Группа 10"/>
          <p:cNvGrpSpPr/>
          <p:nvPr/>
        </p:nvGrpSpPr>
        <p:grpSpPr>
          <a:xfrm>
            <a:off x="4788024" y="5229200"/>
            <a:ext cx="1417340" cy="1417340"/>
            <a:chOff x="4788024" y="5229200"/>
            <a:chExt cx="1417340" cy="1417340"/>
          </a:xfrm>
        </p:grpSpPr>
        <p:pic>
          <p:nvPicPr>
            <p:cNvPr id="4" name="Рисунок 3" descr="football_PNG1086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88024" y="5229200"/>
              <a:ext cx="1417340" cy="1417340"/>
            </a:xfrm>
            <a:prstGeom prst="rect">
              <a:avLst/>
            </a:prstGeom>
          </p:spPr>
        </p:pic>
        <p:sp>
          <p:nvSpPr>
            <p:cNvPr id="10" name="Овал 9"/>
            <p:cNvSpPr/>
            <p:nvPr/>
          </p:nvSpPr>
          <p:spPr>
            <a:xfrm>
              <a:off x="5004048" y="5301208"/>
              <a:ext cx="1071570" cy="1080120"/>
            </a:xfrm>
            <a:prstGeom prst="ellipse">
              <a:avLst/>
            </a:prstGeom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9600" b="1" dirty="0" smtClean="0">
                  <a:solidFill>
                    <a:srgbClr val="FF0000"/>
                  </a:solidFill>
                </a:rPr>
                <a:t>а</a:t>
              </a:r>
              <a:endParaRPr lang="ru-RU" sz="96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3707904" y="692696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о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8100392" y="6237312"/>
            <a:ext cx="864096" cy="360040"/>
          </a:xfrm>
          <a:prstGeom prst="actionButtonForwardNex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9889E-6 L -0.17188 -0.4338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" y="-21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95008774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836712"/>
            <a:ext cx="2205409" cy="319683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915816" y="332656"/>
            <a:ext cx="3429024" cy="1282464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63500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tx1"/>
                </a:solidFill>
              </a:rPr>
              <a:t>м   </a:t>
            </a:r>
            <a:r>
              <a:rPr lang="ru-RU" sz="6600" b="1" dirty="0" err="1" smtClean="0">
                <a:solidFill>
                  <a:schemeClr val="tx1"/>
                </a:solidFill>
              </a:rPr>
              <a:t>лыш</a:t>
            </a:r>
            <a:endParaRPr lang="ru-RU" sz="6600" b="1" dirty="0">
              <a:solidFill>
                <a:schemeClr val="tx1"/>
              </a:solidFill>
            </a:endParaRPr>
          </a:p>
        </p:txBody>
      </p:sp>
      <p:grpSp>
        <p:nvGrpSpPr>
          <p:cNvPr id="2" name="Группа 11"/>
          <p:cNvGrpSpPr/>
          <p:nvPr/>
        </p:nvGrpSpPr>
        <p:grpSpPr>
          <a:xfrm>
            <a:off x="6228184" y="5157192"/>
            <a:ext cx="1417340" cy="1489348"/>
            <a:chOff x="6228184" y="5157192"/>
            <a:chExt cx="1417340" cy="1489348"/>
          </a:xfrm>
        </p:grpSpPr>
        <p:pic>
          <p:nvPicPr>
            <p:cNvPr id="8" name="Рисунок 7" descr="football_PNG1086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28184" y="5229200"/>
              <a:ext cx="1417340" cy="1417340"/>
            </a:xfrm>
            <a:prstGeom prst="rect">
              <a:avLst/>
            </a:prstGeom>
          </p:spPr>
        </p:pic>
        <p:sp>
          <p:nvSpPr>
            <p:cNvPr id="9" name="Овал 8"/>
            <p:cNvSpPr/>
            <p:nvPr/>
          </p:nvSpPr>
          <p:spPr>
            <a:xfrm>
              <a:off x="6372200" y="5157192"/>
              <a:ext cx="1071570" cy="1224136"/>
            </a:xfrm>
            <a:prstGeom prst="ellipse">
              <a:avLst/>
            </a:prstGeom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9600" b="1" dirty="0" smtClean="0">
                  <a:solidFill>
                    <a:srgbClr val="FF0000"/>
                  </a:solidFill>
                </a:rPr>
                <a:t>о</a:t>
              </a:r>
              <a:endParaRPr lang="ru-RU" sz="9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" name="Группа 10"/>
          <p:cNvGrpSpPr/>
          <p:nvPr/>
        </p:nvGrpSpPr>
        <p:grpSpPr>
          <a:xfrm>
            <a:off x="4788024" y="5229200"/>
            <a:ext cx="1417340" cy="1417340"/>
            <a:chOff x="4788024" y="5229200"/>
            <a:chExt cx="1417340" cy="1417340"/>
          </a:xfrm>
        </p:grpSpPr>
        <p:pic>
          <p:nvPicPr>
            <p:cNvPr id="4" name="Рисунок 3" descr="football_PNG1086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88024" y="5229200"/>
              <a:ext cx="1417340" cy="1417340"/>
            </a:xfrm>
            <a:prstGeom prst="rect">
              <a:avLst/>
            </a:prstGeom>
          </p:spPr>
        </p:pic>
        <p:sp>
          <p:nvSpPr>
            <p:cNvPr id="10" name="Овал 9"/>
            <p:cNvSpPr/>
            <p:nvPr/>
          </p:nvSpPr>
          <p:spPr>
            <a:xfrm>
              <a:off x="5004048" y="5301208"/>
              <a:ext cx="1071570" cy="1080120"/>
            </a:xfrm>
            <a:prstGeom prst="ellipse">
              <a:avLst/>
            </a:prstGeom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9600" b="1" dirty="0" smtClean="0">
                  <a:solidFill>
                    <a:srgbClr val="FF0000"/>
                  </a:solidFill>
                </a:rPr>
                <a:t>а</a:t>
              </a:r>
              <a:endParaRPr lang="ru-RU" sz="96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3851920" y="692696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а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8100392" y="6309320"/>
            <a:ext cx="792088" cy="360040"/>
          </a:xfrm>
          <a:prstGeom prst="actionButtonForwardNex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2951E-7 L -0.02222 -0.5122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" y="-25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95008774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836712"/>
            <a:ext cx="2205409" cy="319683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915816" y="188640"/>
            <a:ext cx="3429024" cy="1282464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63500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tx1"/>
                </a:solidFill>
              </a:rPr>
              <a:t>сл   </a:t>
            </a:r>
            <a:r>
              <a:rPr lang="ru-RU" sz="6600" b="1" dirty="0" err="1" smtClean="0">
                <a:solidFill>
                  <a:schemeClr val="tx1"/>
                </a:solidFill>
              </a:rPr>
              <a:t>варь</a:t>
            </a:r>
            <a:endParaRPr lang="ru-RU" sz="6600" b="1" dirty="0">
              <a:solidFill>
                <a:schemeClr val="tx1"/>
              </a:solidFill>
            </a:endParaRPr>
          </a:p>
        </p:txBody>
      </p:sp>
      <p:grpSp>
        <p:nvGrpSpPr>
          <p:cNvPr id="2" name="Группа 11"/>
          <p:cNvGrpSpPr/>
          <p:nvPr/>
        </p:nvGrpSpPr>
        <p:grpSpPr>
          <a:xfrm>
            <a:off x="6228184" y="5157192"/>
            <a:ext cx="1417340" cy="1489348"/>
            <a:chOff x="6228184" y="5157192"/>
            <a:chExt cx="1417340" cy="1489348"/>
          </a:xfrm>
        </p:grpSpPr>
        <p:pic>
          <p:nvPicPr>
            <p:cNvPr id="8" name="Рисунок 7" descr="football_PNG1086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28184" y="5229200"/>
              <a:ext cx="1417340" cy="1417340"/>
            </a:xfrm>
            <a:prstGeom prst="rect">
              <a:avLst/>
            </a:prstGeom>
          </p:spPr>
        </p:pic>
        <p:sp>
          <p:nvSpPr>
            <p:cNvPr id="9" name="Овал 8"/>
            <p:cNvSpPr/>
            <p:nvPr/>
          </p:nvSpPr>
          <p:spPr>
            <a:xfrm>
              <a:off x="6372200" y="5157192"/>
              <a:ext cx="1071570" cy="1224136"/>
            </a:xfrm>
            <a:prstGeom prst="ellipse">
              <a:avLst/>
            </a:prstGeom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9600" b="1" dirty="0" smtClean="0">
                  <a:solidFill>
                    <a:srgbClr val="FF0000"/>
                  </a:solidFill>
                </a:rPr>
                <a:t>о</a:t>
              </a:r>
              <a:endParaRPr lang="ru-RU" sz="9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" name="Группа 10"/>
          <p:cNvGrpSpPr/>
          <p:nvPr/>
        </p:nvGrpSpPr>
        <p:grpSpPr>
          <a:xfrm>
            <a:off x="4788024" y="5229200"/>
            <a:ext cx="1417340" cy="1417340"/>
            <a:chOff x="4788024" y="5229200"/>
            <a:chExt cx="1417340" cy="1417340"/>
          </a:xfrm>
        </p:grpSpPr>
        <p:pic>
          <p:nvPicPr>
            <p:cNvPr id="4" name="Рисунок 3" descr="football_PNG1086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88024" y="5229200"/>
              <a:ext cx="1417340" cy="1417340"/>
            </a:xfrm>
            <a:prstGeom prst="rect">
              <a:avLst/>
            </a:prstGeom>
          </p:spPr>
        </p:pic>
        <p:sp>
          <p:nvSpPr>
            <p:cNvPr id="10" name="Овал 9"/>
            <p:cNvSpPr/>
            <p:nvPr/>
          </p:nvSpPr>
          <p:spPr>
            <a:xfrm>
              <a:off x="5004048" y="5301208"/>
              <a:ext cx="1071570" cy="1080120"/>
            </a:xfrm>
            <a:prstGeom prst="ellipse">
              <a:avLst/>
            </a:prstGeom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9600" b="1" dirty="0" smtClean="0">
                  <a:solidFill>
                    <a:srgbClr val="FF0000"/>
                  </a:solidFill>
                </a:rPr>
                <a:t>а</a:t>
              </a:r>
              <a:endParaRPr lang="ru-RU" sz="96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3851920" y="548680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о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7884368" y="6309320"/>
            <a:ext cx="864096" cy="360040"/>
          </a:xfrm>
          <a:prstGeom prst="actionButtonForwardNex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9889E-6 L -0.14827 -0.4338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" y="-217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95008774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836712"/>
            <a:ext cx="2205409" cy="319683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915816" y="332656"/>
            <a:ext cx="3429024" cy="1008112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63500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err="1" smtClean="0">
                <a:solidFill>
                  <a:schemeClr val="tx1"/>
                </a:solidFill>
              </a:rPr>
              <a:t>св</a:t>
            </a:r>
            <a:r>
              <a:rPr lang="ru-RU" sz="6600" b="1" dirty="0" smtClean="0">
                <a:solidFill>
                  <a:srgbClr val="FF0000"/>
                </a:solidFill>
              </a:rPr>
              <a:t>   </a:t>
            </a:r>
            <a:r>
              <a:rPr lang="ru-RU" sz="6600" b="1" dirty="0" err="1" smtClean="0">
                <a:solidFill>
                  <a:schemeClr val="tx1"/>
                </a:solidFill>
              </a:rPr>
              <a:t>тить</a:t>
            </a:r>
            <a:endParaRPr lang="ru-RU" sz="6600" b="1" dirty="0">
              <a:solidFill>
                <a:schemeClr val="tx1"/>
              </a:solidFill>
            </a:endParaRPr>
          </a:p>
        </p:txBody>
      </p:sp>
      <p:grpSp>
        <p:nvGrpSpPr>
          <p:cNvPr id="2" name="Группа 11"/>
          <p:cNvGrpSpPr/>
          <p:nvPr/>
        </p:nvGrpSpPr>
        <p:grpSpPr>
          <a:xfrm>
            <a:off x="6228184" y="5157192"/>
            <a:ext cx="1417340" cy="1489348"/>
            <a:chOff x="6228184" y="5157192"/>
            <a:chExt cx="1417340" cy="1489348"/>
          </a:xfrm>
        </p:grpSpPr>
        <p:pic>
          <p:nvPicPr>
            <p:cNvPr id="8" name="Рисунок 7" descr="football_PNG1086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28184" y="5229200"/>
              <a:ext cx="1417340" cy="1417340"/>
            </a:xfrm>
            <a:prstGeom prst="rect">
              <a:avLst/>
            </a:prstGeom>
          </p:spPr>
        </p:pic>
        <p:sp>
          <p:nvSpPr>
            <p:cNvPr id="9" name="Овал 8"/>
            <p:cNvSpPr/>
            <p:nvPr/>
          </p:nvSpPr>
          <p:spPr>
            <a:xfrm>
              <a:off x="6372200" y="5157192"/>
              <a:ext cx="1071570" cy="1224136"/>
            </a:xfrm>
            <a:prstGeom prst="ellipse">
              <a:avLst/>
            </a:prstGeom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9600" b="1" dirty="0" smtClean="0">
                  <a:solidFill>
                    <a:srgbClr val="FF0000"/>
                  </a:solidFill>
                </a:rPr>
                <a:t>и</a:t>
              </a:r>
              <a:endParaRPr lang="ru-RU" sz="9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" name="Группа 10"/>
          <p:cNvGrpSpPr/>
          <p:nvPr/>
        </p:nvGrpSpPr>
        <p:grpSpPr>
          <a:xfrm>
            <a:off x="4788024" y="5229200"/>
            <a:ext cx="1417340" cy="1417340"/>
            <a:chOff x="4788024" y="5229200"/>
            <a:chExt cx="1417340" cy="1417340"/>
          </a:xfrm>
        </p:grpSpPr>
        <p:pic>
          <p:nvPicPr>
            <p:cNvPr id="4" name="Рисунок 3" descr="football_PNG1086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88024" y="5229200"/>
              <a:ext cx="1417340" cy="1417340"/>
            </a:xfrm>
            <a:prstGeom prst="rect">
              <a:avLst/>
            </a:prstGeom>
          </p:spPr>
        </p:pic>
        <p:sp>
          <p:nvSpPr>
            <p:cNvPr id="10" name="Овал 9"/>
            <p:cNvSpPr/>
            <p:nvPr/>
          </p:nvSpPr>
          <p:spPr>
            <a:xfrm>
              <a:off x="5004048" y="5301208"/>
              <a:ext cx="1071570" cy="1080120"/>
            </a:xfrm>
            <a:prstGeom prst="ellipse">
              <a:avLst/>
            </a:prstGeom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9600" b="1" dirty="0" smtClean="0">
                  <a:solidFill>
                    <a:srgbClr val="FF0000"/>
                  </a:solidFill>
                </a:rPr>
                <a:t>е</a:t>
              </a:r>
              <a:endParaRPr lang="ru-RU" sz="96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3995936" y="548680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е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7956376" y="6237312"/>
            <a:ext cx="792088" cy="360040"/>
          </a:xfrm>
          <a:prstGeom prst="actionButtonForwardNex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2951E-7 L 0.00139 -0.4597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23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95008774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836712"/>
            <a:ext cx="2205409" cy="319683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915816" y="332656"/>
            <a:ext cx="3429024" cy="1080120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63500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err="1" smtClean="0">
                <a:solidFill>
                  <a:schemeClr val="tx1"/>
                </a:solidFill>
              </a:rPr>
              <a:t>зв</a:t>
            </a:r>
            <a:r>
              <a:rPr lang="ru-RU" sz="6600" b="1" dirty="0" smtClean="0">
                <a:solidFill>
                  <a:srgbClr val="FF0000"/>
                </a:solidFill>
              </a:rPr>
              <a:t>   </a:t>
            </a:r>
            <a:r>
              <a:rPr lang="ru-RU" sz="6600" b="1" dirty="0" err="1" smtClean="0">
                <a:solidFill>
                  <a:schemeClr val="tx1"/>
                </a:solidFill>
              </a:rPr>
              <a:t>рьки</a:t>
            </a:r>
            <a:endParaRPr lang="ru-RU" sz="6600" b="1" dirty="0">
              <a:solidFill>
                <a:schemeClr val="tx1"/>
              </a:solidFill>
            </a:endParaRPr>
          </a:p>
        </p:txBody>
      </p:sp>
      <p:grpSp>
        <p:nvGrpSpPr>
          <p:cNvPr id="2" name="Группа 11"/>
          <p:cNvGrpSpPr/>
          <p:nvPr/>
        </p:nvGrpSpPr>
        <p:grpSpPr>
          <a:xfrm>
            <a:off x="6228184" y="5157192"/>
            <a:ext cx="1417340" cy="1489348"/>
            <a:chOff x="6228184" y="5157192"/>
            <a:chExt cx="1417340" cy="1489348"/>
          </a:xfrm>
        </p:grpSpPr>
        <p:pic>
          <p:nvPicPr>
            <p:cNvPr id="8" name="Рисунок 7" descr="football_PNG1086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28184" y="5229200"/>
              <a:ext cx="1417340" cy="1417340"/>
            </a:xfrm>
            <a:prstGeom prst="rect">
              <a:avLst/>
            </a:prstGeom>
          </p:spPr>
        </p:pic>
        <p:sp>
          <p:nvSpPr>
            <p:cNvPr id="9" name="Овал 8"/>
            <p:cNvSpPr/>
            <p:nvPr/>
          </p:nvSpPr>
          <p:spPr>
            <a:xfrm>
              <a:off x="6372200" y="5157192"/>
              <a:ext cx="1071570" cy="1224136"/>
            </a:xfrm>
            <a:prstGeom prst="ellipse">
              <a:avLst/>
            </a:prstGeom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9600" b="1" dirty="0" smtClean="0">
                  <a:solidFill>
                    <a:srgbClr val="FF0000"/>
                  </a:solidFill>
                </a:rPr>
                <a:t>и</a:t>
              </a:r>
              <a:endParaRPr lang="ru-RU" sz="9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" name="Группа 10"/>
          <p:cNvGrpSpPr/>
          <p:nvPr/>
        </p:nvGrpSpPr>
        <p:grpSpPr>
          <a:xfrm>
            <a:off x="4788024" y="5229200"/>
            <a:ext cx="1417340" cy="1417340"/>
            <a:chOff x="4788024" y="5229200"/>
            <a:chExt cx="1417340" cy="1417340"/>
          </a:xfrm>
        </p:grpSpPr>
        <p:pic>
          <p:nvPicPr>
            <p:cNvPr id="4" name="Рисунок 3" descr="football_PNG1086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88024" y="5229200"/>
              <a:ext cx="1417340" cy="1417340"/>
            </a:xfrm>
            <a:prstGeom prst="rect">
              <a:avLst/>
            </a:prstGeom>
          </p:spPr>
        </p:pic>
        <p:sp>
          <p:nvSpPr>
            <p:cNvPr id="10" name="Овал 9"/>
            <p:cNvSpPr/>
            <p:nvPr/>
          </p:nvSpPr>
          <p:spPr>
            <a:xfrm>
              <a:off x="5004048" y="5301208"/>
              <a:ext cx="1071570" cy="1080120"/>
            </a:xfrm>
            <a:prstGeom prst="ellipse">
              <a:avLst/>
            </a:prstGeom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9600" b="1" dirty="0" smtClean="0">
                  <a:solidFill>
                    <a:srgbClr val="FF0000"/>
                  </a:solidFill>
                </a:rPr>
                <a:t>е</a:t>
              </a:r>
              <a:endParaRPr lang="ru-RU" sz="96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3851920" y="548680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е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7956376" y="6237312"/>
            <a:ext cx="864096" cy="432048"/>
          </a:xfrm>
          <a:prstGeom prst="actionButtonForwardNex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95008774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836712"/>
            <a:ext cx="2205409" cy="319683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555776" y="332656"/>
            <a:ext cx="4248472" cy="1282464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63500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tx1"/>
                </a:solidFill>
              </a:rPr>
              <a:t>м  </a:t>
            </a:r>
            <a:r>
              <a:rPr lang="ru-RU" sz="6600" b="1" dirty="0" smtClean="0">
                <a:solidFill>
                  <a:srgbClr val="FF0000"/>
                </a:solidFill>
              </a:rPr>
              <a:t> </a:t>
            </a:r>
            <a:r>
              <a:rPr lang="ru-RU" sz="6600" b="1" dirty="0" err="1" smtClean="0">
                <a:solidFill>
                  <a:schemeClr val="tx1"/>
                </a:solidFill>
              </a:rPr>
              <a:t>лчит</a:t>
            </a:r>
            <a:endParaRPr lang="ru-RU" sz="6600" b="1" dirty="0">
              <a:solidFill>
                <a:schemeClr val="tx1"/>
              </a:solidFill>
            </a:endParaRPr>
          </a:p>
        </p:txBody>
      </p:sp>
      <p:grpSp>
        <p:nvGrpSpPr>
          <p:cNvPr id="2" name="Группа 11"/>
          <p:cNvGrpSpPr/>
          <p:nvPr/>
        </p:nvGrpSpPr>
        <p:grpSpPr>
          <a:xfrm>
            <a:off x="6228184" y="5157192"/>
            <a:ext cx="1417340" cy="1489348"/>
            <a:chOff x="6228184" y="5157192"/>
            <a:chExt cx="1417340" cy="1489348"/>
          </a:xfrm>
        </p:grpSpPr>
        <p:pic>
          <p:nvPicPr>
            <p:cNvPr id="8" name="Рисунок 7" descr="football_PNG1086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28184" y="5229200"/>
              <a:ext cx="1417340" cy="1417340"/>
            </a:xfrm>
            <a:prstGeom prst="rect">
              <a:avLst/>
            </a:prstGeom>
          </p:spPr>
        </p:pic>
        <p:sp>
          <p:nvSpPr>
            <p:cNvPr id="9" name="Овал 8"/>
            <p:cNvSpPr/>
            <p:nvPr/>
          </p:nvSpPr>
          <p:spPr>
            <a:xfrm>
              <a:off x="6372200" y="5157192"/>
              <a:ext cx="1071570" cy="1224136"/>
            </a:xfrm>
            <a:prstGeom prst="ellipse">
              <a:avLst/>
            </a:prstGeom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9600" b="1" dirty="0" smtClean="0">
                  <a:solidFill>
                    <a:srgbClr val="FF0000"/>
                  </a:solidFill>
                </a:rPr>
                <a:t>о</a:t>
              </a:r>
              <a:endParaRPr lang="ru-RU" sz="9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" name="Группа 10"/>
          <p:cNvGrpSpPr/>
          <p:nvPr/>
        </p:nvGrpSpPr>
        <p:grpSpPr>
          <a:xfrm>
            <a:off x="4788024" y="5229200"/>
            <a:ext cx="1417340" cy="1417340"/>
            <a:chOff x="4788024" y="5229200"/>
            <a:chExt cx="1417340" cy="1417340"/>
          </a:xfrm>
        </p:grpSpPr>
        <p:pic>
          <p:nvPicPr>
            <p:cNvPr id="4" name="Рисунок 3" descr="football_PNG1086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88024" y="5229200"/>
              <a:ext cx="1417340" cy="1417340"/>
            </a:xfrm>
            <a:prstGeom prst="rect">
              <a:avLst/>
            </a:prstGeom>
          </p:spPr>
        </p:pic>
        <p:sp>
          <p:nvSpPr>
            <p:cNvPr id="10" name="Овал 9"/>
            <p:cNvSpPr/>
            <p:nvPr/>
          </p:nvSpPr>
          <p:spPr>
            <a:xfrm>
              <a:off x="5004048" y="5301208"/>
              <a:ext cx="1071570" cy="1080120"/>
            </a:xfrm>
            <a:prstGeom prst="ellipse">
              <a:avLst/>
            </a:prstGeom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9600" b="1" dirty="0" smtClean="0">
                  <a:solidFill>
                    <a:srgbClr val="FF0000"/>
                  </a:solidFill>
                </a:rPr>
                <a:t>а</a:t>
              </a:r>
              <a:endParaRPr lang="ru-RU" sz="96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3851920" y="692696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о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7884368" y="6309320"/>
            <a:ext cx="720080" cy="360040"/>
          </a:xfrm>
          <a:prstGeom prst="actionButtonForwardNex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9889E-6 L -0.15608 -0.4338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-21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83</Words>
  <Application>Microsoft Office PowerPoint</Application>
  <PresentationFormat>Экран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Список использованных источников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Пользователь</cp:lastModifiedBy>
  <cp:revision>37</cp:revision>
  <dcterms:modified xsi:type="dcterms:W3CDTF">2018-03-14T17:15:56Z</dcterms:modified>
</cp:coreProperties>
</file>